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59" r:id="rId3"/>
    <p:sldId id="263" r:id="rId4"/>
    <p:sldId id="264" r:id="rId5"/>
    <p:sldId id="266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702" y="1819296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Social Studies &amp;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Social Emotional Learning 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Oct. 31 – Nov. 04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dirty="0"/>
              <a:t>HARD COPIES OF ALL WORKSHEETS PROVIDED BY TEACHER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278" y="654463"/>
            <a:ext cx="11919638" cy="182880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Standard(s)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Government of Australia</a:t>
            </a:r>
            <a:br>
              <a:rPr lang="en-US" sz="4000" b="1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895" y="2360237"/>
            <a:ext cx="10886209" cy="3987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Standard of the week:</a:t>
            </a:r>
          </a:p>
          <a:p>
            <a:r>
              <a:rPr lang="en-US" dirty="0"/>
              <a:t>SS6CG4 Explain forms of citizen participation in government.</a:t>
            </a:r>
          </a:p>
          <a:p>
            <a:pPr marL="0" indent="0">
              <a:buNone/>
            </a:pPr>
            <a:r>
              <a:rPr lang="en-US" b="1" u="sng" dirty="0"/>
              <a:t>Learning Targets:</a:t>
            </a:r>
          </a:p>
          <a:p>
            <a:r>
              <a:rPr lang="en-US" dirty="0"/>
              <a:t>Explain citizen participation in democratic governments [i.e. the role of citizens in choosing the leaders of Australia (parliamentary democracy)]</a:t>
            </a:r>
          </a:p>
        </p:txBody>
      </p:sp>
    </p:spTree>
    <p:extLst>
      <p:ext uri="{BB962C8B-B14F-4D97-AF65-F5344CB8AC3E}">
        <p14:creationId xmlns:p14="http://schemas.microsoft.com/office/powerpoint/2010/main" val="420563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Monday Oct 31,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N/A (teacher out for the day)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N/A (teacher out for the day)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422910" indent="-285750"/>
            <a:r>
              <a:rPr lang="en-US" sz="2200" b="1" dirty="0"/>
              <a:t>N/A (teacher out for the day)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22910" indent="-285750"/>
            <a:r>
              <a:rPr lang="en-US" sz="2200" b="1" dirty="0"/>
              <a:t>N/A (teacher out for the day)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Practice:</a:t>
            </a:r>
          </a:p>
          <a:p>
            <a:pPr marL="137160" indent="0">
              <a:buNone/>
            </a:pPr>
            <a:r>
              <a:rPr lang="en-US" sz="2200" b="1" dirty="0"/>
              <a:t>Students will independently complete </a:t>
            </a:r>
            <a:r>
              <a:rPr lang="en-US" sz="2200" b="1" i="1" dirty="0"/>
              <a:t>Australia territories map </a:t>
            </a:r>
            <a:r>
              <a:rPr lang="en-US" sz="2200" b="1" dirty="0"/>
              <a:t>worksheet.</a:t>
            </a:r>
          </a:p>
          <a:p>
            <a:pPr marL="137160" indent="0">
              <a:buNone/>
            </a:pPr>
            <a:r>
              <a:rPr lang="en-US" sz="2200" b="1" dirty="0"/>
              <a:t>Students will complete </a:t>
            </a:r>
            <a:r>
              <a:rPr lang="en-US" sz="2200" b="1" i="1" dirty="0"/>
              <a:t>Graphic Organizer: Research an Influential Person</a:t>
            </a:r>
            <a:r>
              <a:rPr lang="en-US" sz="2200" b="1" dirty="0"/>
              <a:t> worksheet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submit completed work to substitute. 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Nov. 1, 2022 </a:t>
            </a:r>
            <a:br>
              <a:rPr lang="en-US" dirty="0"/>
            </a:br>
            <a:r>
              <a:rPr lang="en-US" sz="1400" dirty="0"/>
              <a:t>SECOND STEP (SEL)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E3AE44-7C66-4D14-8A43-E1C0ADEC2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Define the following vocabulary words: goal, specific, vague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learn three steps to reach specific goals.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Teach: “Making Goals Specific”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80060"/>
            <a:r>
              <a:rPr lang="en-US" sz="2200" b="1" dirty="0"/>
              <a:t>Watch videos: Give students time to think about the questions on the screen. Then call students to share responses.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480060"/>
            <a:r>
              <a:rPr lang="en-US" sz="2200" b="1" dirty="0"/>
              <a:t>Students will complete activities associated with lesson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422910" indent="-285750"/>
            <a:r>
              <a:rPr lang="en-US" sz="2200" b="1" dirty="0"/>
              <a:t>Students will submit Wrap Up activity </a:t>
            </a:r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Wednesday Nov 2,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99888F-786E-4830-88DD-7AC587A09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u="sng" dirty="0"/>
              <a:t>LET’S REVIEW:</a:t>
            </a:r>
            <a:r>
              <a:rPr lang="en-US" sz="2200" b="1" dirty="0"/>
              <a:t>  Write answers on note cards provided</a:t>
            </a:r>
          </a:p>
          <a:p>
            <a:pPr marL="822960" lvl="1"/>
            <a:r>
              <a:rPr lang="en-US" sz="2000" b="1" dirty="0"/>
              <a:t>Types of democratic governments (define Parliamentary &amp; Presidential)</a:t>
            </a:r>
          </a:p>
          <a:p>
            <a:pPr marL="822960" lvl="1"/>
            <a:r>
              <a:rPr lang="en-US" sz="2000" b="1" dirty="0"/>
              <a:t>Define Constitutional Monarchy</a:t>
            </a:r>
          </a:p>
          <a:p>
            <a:pPr marL="822960" lvl="1"/>
            <a:r>
              <a:rPr lang="en-US" sz="2000" b="1" dirty="0"/>
              <a:t>Define Commonwealth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Discussion Opening:</a:t>
            </a:r>
          </a:p>
          <a:p>
            <a:pPr marL="422910" indent="-285750"/>
            <a:r>
              <a:rPr lang="en-US" sz="2200" b="1" dirty="0"/>
              <a:t>What do the symbols on Australia’s coat of arms represent.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Review relevant slides on Australian government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Students will review questions on Cloze Notes One – ask teacher questions for clarity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137160" indent="0">
              <a:buNone/>
            </a:pPr>
            <a:r>
              <a:rPr lang="en-US" sz="2200" b="1" dirty="0"/>
              <a:t>Students will break into groups and complete answers for CLOZE NOTES ONE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 share Cloze Notes One answers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Nov 3,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F40A9A9-5C38-48B7-9097-DE78F26E4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40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u="sng" dirty="0"/>
              <a:t>LET’S REVIEW:</a:t>
            </a:r>
            <a:r>
              <a:rPr lang="en-US" sz="2200" b="1" dirty="0"/>
              <a:t>  Crazy facts about Australia: Write answers on note cards provided</a:t>
            </a:r>
          </a:p>
          <a:p>
            <a:pPr marL="137160" indent="0">
              <a:buNone/>
            </a:pPr>
            <a:r>
              <a:rPr lang="en-US" sz="2200" b="1" dirty="0"/>
              <a:t>Australia is the </a:t>
            </a:r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</a:rPr>
              <a:t>smallest </a:t>
            </a:r>
            <a:r>
              <a:rPr lang="en-US" sz="2200" b="1" dirty="0"/>
              <a:t>continent. </a:t>
            </a:r>
          </a:p>
          <a:p>
            <a:pPr marL="137160" indent="0">
              <a:buNone/>
            </a:pPr>
            <a:r>
              <a:rPr lang="en-US" sz="2200" b="1" dirty="0"/>
              <a:t>Tasmania has the </a:t>
            </a:r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</a:rPr>
              <a:t>cleanest </a:t>
            </a:r>
            <a:r>
              <a:rPr lang="en-US" sz="2200" b="1" dirty="0"/>
              <a:t>air in the world.</a:t>
            </a:r>
          </a:p>
          <a:p>
            <a:pPr marL="137160" indent="0">
              <a:buNone/>
            </a:pPr>
            <a:r>
              <a:rPr lang="en-US" sz="2200" b="1" dirty="0"/>
              <a:t>Each year, Brisbane hosts the world championships of </a:t>
            </a:r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</a:rPr>
              <a:t>cockroach </a:t>
            </a:r>
            <a:r>
              <a:rPr lang="en-US" sz="2200" b="1" dirty="0"/>
              <a:t>racing.</a:t>
            </a:r>
          </a:p>
          <a:p>
            <a:pPr marL="137160" indent="0">
              <a:buNone/>
            </a:pPr>
            <a:r>
              <a:rPr lang="en-US" sz="2200" b="1" dirty="0"/>
              <a:t>Australia has three times more </a:t>
            </a:r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</a:rPr>
              <a:t>sheep</a:t>
            </a:r>
            <a:r>
              <a:rPr lang="en-US" sz="2200" b="1" dirty="0"/>
              <a:t> than people.</a:t>
            </a:r>
          </a:p>
          <a:p>
            <a:pPr marL="137160" indent="0">
              <a:buNone/>
            </a:pPr>
            <a:r>
              <a:rPr lang="en-US" sz="2200" b="1" dirty="0"/>
              <a:t>Koalas, quokkas, wombats and kangaroos are </a:t>
            </a:r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</a:rPr>
              <a:t>marsupials </a:t>
            </a:r>
            <a:r>
              <a:rPr lang="en-US" sz="2200" b="1" dirty="0"/>
              <a:t>mammals and carry their young in </a:t>
            </a:r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</a:rPr>
              <a:t>pouches.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Discussion Opening:</a:t>
            </a:r>
          </a:p>
          <a:p>
            <a:pPr marL="422910" indent="-285750"/>
            <a:r>
              <a:rPr lang="en-US" sz="2200" b="1" dirty="0"/>
              <a:t>Students will share their answers to warm up questions.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Review relevant slides on Australian government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Students will review questions on Cloze Notes Two and Three – ask teacher questions for clarity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137160" indent="0">
              <a:buNone/>
            </a:pPr>
            <a:r>
              <a:rPr lang="en-US" sz="2200" b="1" dirty="0"/>
              <a:t>Students will break into groups and complete answers for CLOZE NOTES Two and Three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 share Cloze Notes Two and Three answers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Nov 4, 2022</a:t>
            </a:r>
            <a:br>
              <a:rPr lang="en-US" dirty="0"/>
            </a:br>
            <a:r>
              <a:rPr lang="en-US" sz="1400" dirty="0"/>
              <a:t>SECOND STEP (SEL)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38EEAE2-65E5-4C0C-BC98-E27E987B7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LET’S REVIEW: Answer  the three warmup questions associated with today’s lesson on creating goals.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share their answers to warmup questions.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Teach: “Breaking Down Your Goals”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80060"/>
            <a:r>
              <a:rPr lang="en-US" sz="2200" b="1" dirty="0"/>
              <a:t>Watch videos: Give students time to think about the questions on the screen. Then call students to share responses.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480060"/>
            <a:r>
              <a:rPr lang="en-US" sz="2200" b="1" dirty="0"/>
              <a:t>Students will complete partner activities on breaking down goals.</a:t>
            </a:r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422910" indent="-285750"/>
            <a:r>
              <a:rPr lang="en-US" sz="2200" b="1" dirty="0"/>
              <a:t>Students will submit Wrap Up activity </a:t>
            </a:r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5119</TotalTime>
  <Words>606</Words>
  <Application>Microsoft Office PowerPoint</Application>
  <PresentationFormat>Widescreen</PresentationFormat>
  <Paragraphs>107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6th Grade Social Studies &amp; Social Emotional Learning  Ms. Ellis</vt:lpstr>
      <vt:lpstr>Standard(s) Government of Australia </vt:lpstr>
      <vt:lpstr>Monday Oct 31, 2022</vt:lpstr>
      <vt:lpstr>Tuesday Nov. 1, 2022  SECOND STEP (SEL)</vt:lpstr>
      <vt:lpstr>Wednesday Nov 2, 2022</vt:lpstr>
      <vt:lpstr>Thursday Nov 3, 2022</vt:lpstr>
      <vt:lpstr>Friday Nov 4, 2022 SECOND STEP (SEL)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77</cp:revision>
  <cp:lastPrinted>2019-08-11T01:51:35Z</cp:lastPrinted>
  <dcterms:created xsi:type="dcterms:W3CDTF">2018-08-24T15:10:25Z</dcterms:created>
  <dcterms:modified xsi:type="dcterms:W3CDTF">2022-10-31T20:25:39Z</dcterms:modified>
</cp:coreProperties>
</file>